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939" r:id="rId2"/>
    <p:sldId id="1053" r:id="rId3"/>
    <p:sldId id="1030" r:id="rId4"/>
    <p:sldId id="1045" r:id="rId5"/>
    <p:sldId id="1046" r:id="rId6"/>
    <p:sldId id="1047" r:id="rId7"/>
    <p:sldId id="1048" r:id="rId8"/>
    <p:sldId id="1054" r:id="rId9"/>
    <p:sldId id="1050" r:id="rId10"/>
    <p:sldId id="1052" r:id="rId11"/>
    <p:sldId id="1044" r:id="rId12"/>
    <p:sldId id="1014"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EB Garamond Medium" pitchFamily="2" charset="0"/>
      <p:regular r:id="rId19"/>
      <p:bold r:id="rId20"/>
      <p:italic r:id="rId21"/>
      <p:boldItalic r:id="rId22"/>
    </p:embeddedFont>
    <p:embeddedFont>
      <p:font typeface="Noto Sans Symbols" panose="020B0502040504020204" pitchFamily="34" charset="0"/>
      <p:regular r:id="rId23"/>
      <p:bold r:id="rId24"/>
      <p:italic r:id="rId25"/>
      <p:boldItalic r:id="rId26"/>
    </p:embeddedFont>
    <p:embeddedFont>
      <p:font typeface="Public Sans"/>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104" d="100"/>
          <a:sy n="104" d="100"/>
        </p:scale>
        <p:origin x="1114" y="72"/>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4.fntdata" /><Relationship Id="rId26" Type="http://schemas.openxmlformats.org/officeDocument/2006/relationships/font" Target="fonts/font12.fntdata" /><Relationship Id="rId219"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font" Target="fonts/font7.fntdata" /><Relationship Id="rId222"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3.fntdata" /><Relationship Id="rId25" Type="http://schemas.openxmlformats.org/officeDocument/2006/relationships/font" Target="fonts/font11.fntdata" /><Relationship Id="rId218" Type="http://customschemas.google.com/relationships/presentationmetadata" Target="metadata" /><Relationship Id="rId2" Type="http://schemas.openxmlformats.org/officeDocument/2006/relationships/slide" Target="slides/slide1.xml" /><Relationship Id="rId16" Type="http://schemas.openxmlformats.org/officeDocument/2006/relationships/font" Target="fonts/font2.fntdata" /><Relationship Id="rId20" Type="http://schemas.openxmlformats.org/officeDocument/2006/relationships/font" Target="fonts/font6.fntdata" /><Relationship Id="rId29" Type="http://schemas.openxmlformats.org/officeDocument/2006/relationships/font" Target="fonts/font15.fntdata" /><Relationship Id="rId221"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0.fntdata" /><Relationship Id="rId220"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font" Target="fonts/font1.fntdata" /><Relationship Id="rId23" Type="http://schemas.openxmlformats.org/officeDocument/2006/relationships/font" Target="fonts/font9.fntdata" /><Relationship Id="rId28" Type="http://schemas.openxmlformats.org/officeDocument/2006/relationships/font" Target="fonts/font14.fntdata" /><Relationship Id="rId10" Type="http://schemas.openxmlformats.org/officeDocument/2006/relationships/slide" Target="slides/slide9.xml" /><Relationship Id="rId19" Type="http://schemas.openxmlformats.org/officeDocument/2006/relationships/font" Target="fonts/font5.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 Id="rId22" Type="http://schemas.openxmlformats.org/officeDocument/2006/relationships/font" Target="fonts/font8.fntdata" /><Relationship Id="rId27" Type="http://schemas.openxmlformats.org/officeDocument/2006/relationships/font" Target="fonts/font13.fntdata" /><Relationship Id="rId30" Type="http://schemas.openxmlformats.org/officeDocument/2006/relationships/font" Target="fonts/font16.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0.png" /></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0.png" /></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9.png" /><Relationship Id="rId1" Type="http://schemas.openxmlformats.org/officeDocument/2006/relationships/slideMaster" Target="../slideMasters/slideMaster1.xml" /><Relationship Id="rId4" Type="http://schemas.openxmlformats.org/officeDocument/2006/relationships/image" Target="../media/image31.png" /></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2.png" /><Relationship Id="rId1" Type="http://schemas.openxmlformats.org/officeDocument/2006/relationships/slideMaster" Target="../slideMasters/slideMaster1.xml" /><Relationship Id="rId4" Type="http://schemas.openxmlformats.org/officeDocument/2006/relationships/image" Target="../media/image33.png" /></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4.png" /><Relationship Id="rId1" Type="http://schemas.openxmlformats.org/officeDocument/2006/relationships/slideMaster" Target="../slideMasters/slideMaster1.xml" /><Relationship Id="rId5" Type="http://schemas.openxmlformats.org/officeDocument/2006/relationships/image" Target="../media/image36.png" /><Relationship Id="rId4" Type="http://schemas.openxmlformats.org/officeDocument/2006/relationships/image" Target="../media/image35.png" /></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 Id="rId4" Type="http://schemas.openxmlformats.org/officeDocument/2006/relationships/image" Target="../media/image37.png" /></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38.jpeg" /><Relationship Id="rId1" Type="http://schemas.openxmlformats.org/officeDocument/2006/relationships/slideMaster" Target="../slideMasters/slideMaster1.xml" /></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9.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39.jpeg" /><Relationship Id="rId1" Type="http://schemas.openxmlformats.org/officeDocument/2006/relationships/slideMaster" Target="../slideMasters/slideMaster1.xml" /></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0.png" /><Relationship Id="rId1" Type="http://schemas.openxmlformats.org/officeDocument/2006/relationships/slideMaster" Target="../slideMasters/slideMaster1.xml" /><Relationship Id="rId4" Type="http://schemas.openxmlformats.org/officeDocument/2006/relationships/image" Target="../media/image41.jpeg" /></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42.jpeg" /><Relationship Id="rId1" Type="http://schemas.openxmlformats.org/officeDocument/2006/relationships/slideMaster" Target="../slideMasters/slideMaster1.xml" /></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image" Target="../media/image43.png" /><Relationship Id="rId1" Type="http://schemas.openxmlformats.org/officeDocument/2006/relationships/slideMaster" Target="../slideMasters/slideMaster1.xml" /></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0.jpe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jpe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Master" Target="../slideMasters/slideMaster1.xml" /></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6.jpeg" /><Relationship Id="rId1" Type="http://schemas.openxmlformats.org/officeDocument/2006/relationships/slideMaster" Target="../slideMasters/slideMaster1.xml" /></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9.png" /><Relationship Id="rId1" Type="http://schemas.openxmlformats.org/officeDocument/2006/relationships/slideMaster" Target="../slideMasters/slideMaster1.xml" /></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18.png" /><Relationship Id="rId1" Type="http://schemas.openxmlformats.org/officeDocument/2006/relationships/slideMaster" Target="../slideMasters/slideMaster1.xml" /></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20.jpeg" /><Relationship Id="rId1" Type="http://schemas.openxmlformats.org/officeDocument/2006/relationships/slideMaster" Target="../slideMasters/slideMaster1.xml" /></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Master" Target="../slideMasters/slideMaster1.xml" /></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2.svg" /></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2.svg" /></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3.png" /><Relationship Id="rId1" Type="http://schemas.openxmlformats.org/officeDocument/2006/relationships/slideMaster" Target="../slideMasters/slideMaster1.xml" /><Relationship Id="rId4" Type="http://schemas.openxmlformats.org/officeDocument/2006/relationships/image" Target="../media/image24.svg" /></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 /><Relationship Id="rId117" Type="http://schemas.openxmlformats.org/officeDocument/2006/relationships/slideLayout" Target="../slideLayouts/slideLayout117.xml" /><Relationship Id="rId21" Type="http://schemas.openxmlformats.org/officeDocument/2006/relationships/slideLayout" Target="../slideLayouts/slideLayout21.xml" /><Relationship Id="rId42" Type="http://schemas.openxmlformats.org/officeDocument/2006/relationships/slideLayout" Target="../slideLayouts/slideLayout42.xml" /><Relationship Id="rId47" Type="http://schemas.openxmlformats.org/officeDocument/2006/relationships/slideLayout" Target="../slideLayouts/slideLayout47.xml" /><Relationship Id="rId63" Type="http://schemas.openxmlformats.org/officeDocument/2006/relationships/slideLayout" Target="../slideLayouts/slideLayout63.xml" /><Relationship Id="rId68" Type="http://schemas.openxmlformats.org/officeDocument/2006/relationships/slideLayout" Target="../slideLayouts/slideLayout68.xml" /><Relationship Id="rId84" Type="http://schemas.openxmlformats.org/officeDocument/2006/relationships/slideLayout" Target="../slideLayouts/slideLayout84.xml" /><Relationship Id="rId89" Type="http://schemas.openxmlformats.org/officeDocument/2006/relationships/slideLayout" Target="../slideLayouts/slideLayout89.xml" /><Relationship Id="rId112" Type="http://schemas.openxmlformats.org/officeDocument/2006/relationships/slideLayout" Target="../slideLayouts/slideLayout112.xml" /><Relationship Id="rId16" Type="http://schemas.openxmlformats.org/officeDocument/2006/relationships/slideLayout" Target="../slideLayouts/slideLayout16.xml" /><Relationship Id="rId107" Type="http://schemas.openxmlformats.org/officeDocument/2006/relationships/slideLayout" Target="../slideLayouts/slideLayout107.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37" Type="http://schemas.openxmlformats.org/officeDocument/2006/relationships/slideLayout" Target="../slideLayouts/slideLayout37.xml" /><Relationship Id="rId40" Type="http://schemas.openxmlformats.org/officeDocument/2006/relationships/slideLayout" Target="../slideLayouts/slideLayout40.xml" /><Relationship Id="rId45" Type="http://schemas.openxmlformats.org/officeDocument/2006/relationships/slideLayout" Target="../slideLayouts/slideLayout45.xml" /><Relationship Id="rId53" Type="http://schemas.openxmlformats.org/officeDocument/2006/relationships/slideLayout" Target="../slideLayouts/slideLayout53.xml" /><Relationship Id="rId58" Type="http://schemas.openxmlformats.org/officeDocument/2006/relationships/slideLayout" Target="../slideLayouts/slideLayout58.xml" /><Relationship Id="rId66" Type="http://schemas.openxmlformats.org/officeDocument/2006/relationships/slideLayout" Target="../slideLayouts/slideLayout66.xml" /><Relationship Id="rId74" Type="http://schemas.openxmlformats.org/officeDocument/2006/relationships/slideLayout" Target="../slideLayouts/slideLayout74.xml" /><Relationship Id="rId79" Type="http://schemas.openxmlformats.org/officeDocument/2006/relationships/slideLayout" Target="../slideLayouts/slideLayout79.xml" /><Relationship Id="rId87" Type="http://schemas.openxmlformats.org/officeDocument/2006/relationships/slideLayout" Target="../slideLayouts/slideLayout87.xml" /><Relationship Id="rId102" Type="http://schemas.openxmlformats.org/officeDocument/2006/relationships/slideLayout" Target="../slideLayouts/slideLayout102.xml" /><Relationship Id="rId110" Type="http://schemas.openxmlformats.org/officeDocument/2006/relationships/slideLayout" Target="../slideLayouts/slideLayout110.xml" /><Relationship Id="rId115" Type="http://schemas.openxmlformats.org/officeDocument/2006/relationships/slideLayout" Target="../slideLayouts/slideLayout115.xml" /><Relationship Id="rId5" Type="http://schemas.openxmlformats.org/officeDocument/2006/relationships/slideLayout" Target="../slideLayouts/slideLayout5.xml" /><Relationship Id="rId61" Type="http://schemas.openxmlformats.org/officeDocument/2006/relationships/slideLayout" Target="../slideLayouts/slideLayout61.xml" /><Relationship Id="rId82" Type="http://schemas.openxmlformats.org/officeDocument/2006/relationships/slideLayout" Target="../slideLayouts/slideLayout82.xml" /><Relationship Id="rId90" Type="http://schemas.openxmlformats.org/officeDocument/2006/relationships/slideLayout" Target="../slideLayouts/slideLayout90.xml" /><Relationship Id="rId95" Type="http://schemas.openxmlformats.org/officeDocument/2006/relationships/slideLayout" Target="../slideLayouts/slideLayout95.xml" /><Relationship Id="rId19" Type="http://schemas.openxmlformats.org/officeDocument/2006/relationships/slideLayout" Target="../slideLayouts/slideLayout1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slideLayout" Target="../slideLayouts/slideLayout35.xml" /><Relationship Id="rId43" Type="http://schemas.openxmlformats.org/officeDocument/2006/relationships/slideLayout" Target="../slideLayouts/slideLayout43.xml" /><Relationship Id="rId48" Type="http://schemas.openxmlformats.org/officeDocument/2006/relationships/slideLayout" Target="../slideLayouts/slideLayout48.xml" /><Relationship Id="rId56" Type="http://schemas.openxmlformats.org/officeDocument/2006/relationships/slideLayout" Target="../slideLayouts/slideLayout56.xml" /><Relationship Id="rId64" Type="http://schemas.openxmlformats.org/officeDocument/2006/relationships/slideLayout" Target="../slideLayouts/slideLayout64.xml" /><Relationship Id="rId69" Type="http://schemas.openxmlformats.org/officeDocument/2006/relationships/slideLayout" Target="../slideLayouts/slideLayout69.xml" /><Relationship Id="rId77" Type="http://schemas.openxmlformats.org/officeDocument/2006/relationships/slideLayout" Target="../slideLayouts/slideLayout77.xml" /><Relationship Id="rId100" Type="http://schemas.openxmlformats.org/officeDocument/2006/relationships/slideLayout" Target="../slideLayouts/slideLayout100.xml" /><Relationship Id="rId105" Type="http://schemas.openxmlformats.org/officeDocument/2006/relationships/slideLayout" Target="../slideLayouts/slideLayout105.xml" /><Relationship Id="rId113" Type="http://schemas.openxmlformats.org/officeDocument/2006/relationships/slideLayout" Target="../slideLayouts/slideLayout113.xml" /><Relationship Id="rId118" Type="http://schemas.openxmlformats.org/officeDocument/2006/relationships/theme" Target="../theme/theme1.xml" /><Relationship Id="rId8" Type="http://schemas.openxmlformats.org/officeDocument/2006/relationships/slideLayout" Target="../slideLayouts/slideLayout8.xml" /><Relationship Id="rId51" Type="http://schemas.openxmlformats.org/officeDocument/2006/relationships/slideLayout" Target="../slideLayouts/slideLayout51.xml" /><Relationship Id="rId72" Type="http://schemas.openxmlformats.org/officeDocument/2006/relationships/slideLayout" Target="../slideLayouts/slideLayout72.xml" /><Relationship Id="rId80" Type="http://schemas.openxmlformats.org/officeDocument/2006/relationships/slideLayout" Target="../slideLayouts/slideLayout80.xml" /><Relationship Id="rId85" Type="http://schemas.openxmlformats.org/officeDocument/2006/relationships/slideLayout" Target="../slideLayouts/slideLayout85.xml" /><Relationship Id="rId93" Type="http://schemas.openxmlformats.org/officeDocument/2006/relationships/slideLayout" Target="../slideLayouts/slideLayout93.xml" /><Relationship Id="rId98" Type="http://schemas.openxmlformats.org/officeDocument/2006/relationships/slideLayout" Target="../slideLayouts/slideLayout98.xml" /><Relationship Id="rId3" Type="http://schemas.openxmlformats.org/officeDocument/2006/relationships/slideLayout" Target="../slideLayouts/slideLayout3.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38" Type="http://schemas.openxmlformats.org/officeDocument/2006/relationships/slideLayout" Target="../slideLayouts/slideLayout38.xml" /><Relationship Id="rId46" Type="http://schemas.openxmlformats.org/officeDocument/2006/relationships/slideLayout" Target="../slideLayouts/slideLayout46.xml" /><Relationship Id="rId59" Type="http://schemas.openxmlformats.org/officeDocument/2006/relationships/slideLayout" Target="../slideLayouts/slideLayout59.xml" /><Relationship Id="rId67" Type="http://schemas.openxmlformats.org/officeDocument/2006/relationships/slideLayout" Target="../slideLayouts/slideLayout67.xml" /><Relationship Id="rId103" Type="http://schemas.openxmlformats.org/officeDocument/2006/relationships/slideLayout" Target="../slideLayouts/slideLayout103.xml" /><Relationship Id="rId108" Type="http://schemas.openxmlformats.org/officeDocument/2006/relationships/slideLayout" Target="../slideLayouts/slideLayout108.xml" /><Relationship Id="rId116" Type="http://schemas.openxmlformats.org/officeDocument/2006/relationships/slideLayout" Target="../slideLayouts/slideLayout116.xml" /><Relationship Id="rId20" Type="http://schemas.openxmlformats.org/officeDocument/2006/relationships/slideLayout" Target="../slideLayouts/slideLayout20.xml" /><Relationship Id="rId41" Type="http://schemas.openxmlformats.org/officeDocument/2006/relationships/slideLayout" Target="../slideLayouts/slideLayout41.xml" /><Relationship Id="rId54" Type="http://schemas.openxmlformats.org/officeDocument/2006/relationships/slideLayout" Target="../slideLayouts/slideLayout54.xml" /><Relationship Id="rId62" Type="http://schemas.openxmlformats.org/officeDocument/2006/relationships/slideLayout" Target="../slideLayouts/slideLayout62.xml" /><Relationship Id="rId70" Type="http://schemas.openxmlformats.org/officeDocument/2006/relationships/slideLayout" Target="../slideLayouts/slideLayout70.xml" /><Relationship Id="rId75" Type="http://schemas.openxmlformats.org/officeDocument/2006/relationships/slideLayout" Target="../slideLayouts/slideLayout75.xml" /><Relationship Id="rId83" Type="http://schemas.openxmlformats.org/officeDocument/2006/relationships/slideLayout" Target="../slideLayouts/slideLayout83.xml" /><Relationship Id="rId88" Type="http://schemas.openxmlformats.org/officeDocument/2006/relationships/slideLayout" Target="../slideLayouts/slideLayout88.xml" /><Relationship Id="rId91" Type="http://schemas.openxmlformats.org/officeDocument/2006/relationships/slideLayout" Target="../slideLayouts/slideLayout91.xml" /><Relationship Id="rId96" Type="http://schemas.openxmlformats.org/officeDocument/2006/relationships/slideLayout" Target="../slideLayouts/slideLayout96.xml" /><Relationship Id="rId111" Type="http://schemas.openxmlformats.org/officeDocument/2006/relationships/slideLayout" Target="../slideLayouts/slideLayout11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36" Type="http://schemas.openxmlformats.org/officeDocument/2006/relationships/slideLayout" Target="../slideLayouts/slideLayout36.xml" /><Relationship Id="rId49" Type="http://schemas.openxmlformats.org/officeDocument/2006/relationships/slideLayout" Target="../slideLayouts/slideLayout49.xml" /><Relationship Id="rId57" Type="http://schemas.openxmlformats.org/officeDocument/2006/relationships/slideLayout" Target="../slideLayouts/slideLayout57.xml" /><Relationship Id="rId106" Type="http://schemas.openxmlformats.org/officeDocument/2006/relationships/slideLayout" Target="../slideLayouts/slideLayout106.xml" /><Relationship Id="rId114" Type="http://schemas.openxmlformats.org/officeDocument/2006/relationships/slideLayout" Target="../slideLayouts/slideLayout114.xml" /><Relationship Id="rId10" Type="http://schemas.openxmlformats.org/officeDocument/2006/relationships/slideLayout" Target="../slideLayouts/slideLayout10.xml" /><Relationship Id="rId31" Type="http://schemas.openxmlformats.org/officeDocument/2006/relationships/slideLayout" Target="../slideLayouts/slideLayout31.xml" /><Relationship Id="rId44" Type="http://schemas.openxmlformats.org/officeDocument/2006/relationships/slideLayout" Target="../slideLayouts/slideLayout44.xml" /><Relationship Id="rId52" Type="http://schemas.openxmlformats.org/officeDocument/2006/relationships/slideLayout" Target="../slideLayouts/slideLayout52.xml" /><Relationship Id="rId60" Type="http://schemas.openxmlformats.org/officeDocument/2006/relationships/slideLayout" Target="../slideLayouts/slideLayout60.xml" /><Relationship Id="rId65" Type="http://schemas.openxmlformats.org/officeDocument/2006/relationships/slideLayout" Target="../slideLayouts/slideLayout65.xml" /><Relationship Id="rId73" Type="http://schemas.openxmlformats.org/officeDocument/2006/relationships/slideLayout" Target="../slideLayouts/slideLayout73.xml" /><Relationship Id="rId78" Type="http://schemas.openxmlformats.org/officeDocument/2006/relationships/slideLayout" Target="../slideLayouts/slideLayout78.xml" /><Relationship Id="rId81" Type="http://schemas.openxmlformats.org/officeDocument/2006/relationships/slideLayout" Target="../slideLayouts/slideLayout81.xml" /><Relationship Id="rId86" Type="http://schemas.openxmlformats.org/officeDocument/2006/relationships/slideLayout" Target="../slideLayouts/slideLayout86.xml" /><Relationship Id="rId94" Type="http://schemas.openxmlformats.org/officeDocument/2006/relationships/slideLayout" Target="../slideLayouts/slideLayout94.xml" /><Relationship Id="rId99" Type="http://schemas.openxmlformats.org/officeDocument/2006/relationships/slideLayout" Target="../slideLayouts/slideLayout99.xml" /><Relationship Id="rId101" Type="http://schemas.openxmlformats.org/officeDocument/2006/relationships/slideLayout" Target="../slideLayouts/slideLayout10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9" Type="http://schemas.openxmlformats.org/officeDocument/2006/relationships/slideLayout" Target="../slideLayouts/slideLayout39.xml" /><Relationship Id="rId109" Type="http://schemas.openxmlformats.org/officeDocument/2006/relationships/slideLayout" Target="../slideLayouts/slideLayout109.xml" /><Relationship Id="rId34" Type="http://schemas.openxmlformats.org/officeDocument/2006/relationships/slideLayout" Target="../slideLayouts/slideLayout34.xml" /><Relationship Id="rId50" Type="http://schemas.openxmlformats.org/officeDocument/2006/relationships/slideLayout" Target="../slideLayouts/slideLayout50.xml" /><Relationship Id="rId55" Type="http://schemas.openxmlformats.org/officeDocument/2006/relationships/slideLayout" Target="../slideLayouts/slideLayout55.xml" /><Relationship Id="rId76" Type="http://schemas.openxmlformats.org/officeDocument/2006/relationships/slideLayout" Target="../slideLayouts/slideLayout76.xml" /><Relationship Id="rId97" Type="http://schemas.openxmlformats.org/officeDocument/2006/relationships/slideLayout" Target="../slideLayouts/slideLayout97.xml" /><Relationship Id="rId104" Type="http://schemas.openxmlformats.org/officeDocument/2006/relationships/slideLayout" Target="../slideLayouts/slideLayout104.xml" /><Relationship Id="rId7" Type="http://schemas.openxmlformats.org/officeDocument/2006/relationships/slideLayout" Target="../slideLayouts/slideLayout7.xml" /><Relationship Id="rId71" Type="http://schemas.openxmlformats.org/officeDocument/2006/relationships/slideLayout" Target="../slideLayouts/slideLayout71.xml" /><Relationship Id="rId92" Type="http://schemas.openxmlformats.org/officeDocument/2006/relationships/slideLayout" Target="../slideLayouts/slideLayout92.xml" /><Relationship Id="rId2" Type="http://schemas.openxmlformats.org/officeDocument/2006/relationships/slideLayout" Target="../slideLayouts/slideLayout2.xml" /><Relationship Id="rId29" Type="http://schemas.openxmlformats.org/officeDocument/2006/relationships/slideLayout" Target="../slideLayouts/slideLayout2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5.xml" /></Relationships>
</file>

<file path=ppt/slides/_rels/slide12.xml.rels><?xml version="1.0" encoding="UTF-8" standalone="yes"?>
<Relationships xmlns="http://schemas.openxmlformats.org/package/2006/relationships"><Relationship Id="rId2" Type="http://schemas.openxmlformats.org/officeDocument/2006/relationships/image" Target="../media/image44.png" /><Relationship Id="rId1" Type="http://schemas.openxmlformats.org/officeDocument/2006/relationships/slideLayout" Target="../slideLayouts/slideLayout116.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288755" y="2125312"/>
            <a:ext cx="3689422" cy="1532288"/>
          </a:xfrm>
        </p:spPr>
        <p:txBody>
          <a:bodyPr/>
          <a:lstStyle/>
          <a:p>
            <a:r>
              <a:rPr lang="en-US" sz="2000" dirty="0"/>
              <a:t>Software Requirements Specification (SRS) for a Blog Post Application</a:t>
            </a:r>
          </a:p>
          <a:p>
            <a:endParaRPr lang="en-US" sz="2000" dirty="0"/>
          </a:p>
          <a:p>
            <a:r>
              <a:rPr lang="en-US" sz="2000" dirty="0"/>
              <a:t>Task- 1 </a:t>
            </a:r>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TASK-1</a:t>
            </a:r>
          </a:p>
        </p:txBody>
      </p:sp>
      <p:sp>
        <p:nvSpPr>
          <p:cNvPr id="3" name="Text Placeholder 2"/>
          <p:cNvSpPr>
            <a:spLocks noGrp="1"/>
          </p:cNvSpPr>
          <p:nvPr>
            <p:ph type="body" sz="quarter" idx="13"/>
          </p:nvPr>
        </p:nvSpPr>
        <p:spPr/>
        <p:txBody>
          <a:bodyPr/>
          <a:lstStyle/>
          <a:p>
            <a:pPr marL="0" lvl="0" indent="0">
              <a:lnSpc>
                <a:spcPct val="107916"/>
              </a:lnSpc>
              <a:buNone/>
            </a:pPr>
            <a:r>
              <a:rPr lang="en-US" sz="1200" b="1" dirty="0">
                <a:latin typeface="EB Garamond Medium"/>
                <a:ea typeface="EB Garamond Medium"/>
                <a:cs typeface="EB Garamond Medium"/>
                <a:sym typeface="EB Garamond Medium"/>
              </a:rPr>
              <a:t>Creation of SRS &amp; </a:t>
            </a:r>
            <a:r>
              <a:rPr lang="en-US" sz="1200" b="1" dirty="0" err="1">
                <a:latin typeface="EB Garamond Medium"/>
                <a:ea typeface="EB Garamond Medium"/>
                <a:cs typeface="EB Garamond Medium"/>
                <a:sym typeface="EB Garamond Medium"/>
              </a:rPr>
              <a:t>Github</a:t>
            </a:r>
            <a:endParaRPr lang="en-US" sz="1200" b="1" dirty="0">
              <a:latin typeface="EB Garamond Medium"/>
              <a:ea typeface="EB Garamond Medium"/>
              <a:cs typeface="EB Garamond Medium"/>
              <a:sym typeface="EB Garamond Medium"/>
            </a:endParaRPr>
          </a:p>
          <a:p>
            <a:pPr marL="457200" lvl="0" indent="-317500">
              <a:lnSpc>
                <a:spcPct val="107916"/>
              </a:lnSpc>
              <a:buClr>
                <a:schemeClr val="dk1"/>
              </a:buClr>
              <a:buSzPts val="1400"/>
              <a:buFont typeface="EB Garamond Medium"/>
              <a:buChar char="▪"/>
            </a:pPr>
            <a:r>
              <a:rPr lang="en-US" sz="1200" dirty="0">
                <a:latin typeface="EB Garamond Medium"/>
                <a:ea typeface="EB Garamond Medium"/>
                <a:cs typeface="EB Garamond Medium"/>
                <a:sym typeface="EB Garamond Medium"/>
              </a:rPr>
              <a:t>Create SRS : “Blog Post”</a:t>
            </a:r>
          </a:p>
          <a:p>
            <a:pPr marL="457200" lvl="0" indent="-317500">
              <a:lnSpc>
                <a:spcPct val="107916"/>
              </a:lnSpc>
              <a:buClr>
                <a:schemeClr val="dk1"/>
              </a:buClr>
              <a:buSzPts val="1400"/>
              <a:buFont typeface="EB Garamond Medium"/>
              <a:buChar char="▪"/>
            </a:pPr>
            <a:r>
              <a:rPr lang="en-US" sz="1200" dirty="0">
                <a:latin typeface="EB Garamond Medium"/>
                <a:ea typeface="EB Garamond Medium"/>
                <a:cs typeface="EB Garamond Medium"/>
                <a:sym typeface="EB Garamond Medium"/>
              </a:rPr>
              <a:t>Creation &amp; Set-up of </a:t>
            </a:r>
            <a:r>
              <a:rPr lang="en-US" sz="1200" dirty="0" err="1">
                <a:latin typeface="EB Garamond Medium"/>
                <a:ea typeface="EB Garamond Medium"/>
                <a:cs typeface="EB Garamond Medium"/>
                <a:sym typeface="EB Garamond Medium"/>
              </a:rPr>
              <a:t>Github</a:t>
            </a:r>
            <a:r>
              <a:rPr lang="en-US" sz="1200" dirty="0">
                <a:latin typeface="EB Garamond Medium"/>
                <a:ea typeface="EB Garamond Medium"/>
                <a:cs typeface="EB Garamond Medium"/>
                <a:sym typeface="EB Garamond Medium"/>
              </a:rPr>
              <a:t> account</a:t>
            </a:r>
          </a:p>
          <a:p>
            <a:pPr marL="457200" lvl="0" indent="-317500">
              <a:lnSpc>
                <a:spcPct val="107916"/>
              </a:lnSpc>
              <a:buClr>
                <a:schemeClr val="dk1"/>
              </a:buClr>
              <a:buSzPts val="1400"/>
              <a:buFont typeface="EB Garamond Medium"/>
              <a:buChar char="▪"/>
            </a:pPr>
            <a:r>
              <a:rPr lang="en-US" sz="1200" dirty="0">
                <a:latin typeface="EB Garamond Medium"/>
                <a:ea typeface="EB Garamond Medium"/>
                <a:cs typeface="EB Garamond Medium"/>
                <a:sym typeface="EB Garamond Medium"/>
              </a:rPr>
              <a:t>Creation &amp; Hands-on to various commands of </a:t>
            </a:r>
            <a:r>
              <a:rPr lang="en-US" sz="1200" dirty="0" err="1">
                <a:latin typeface="EB Garamond Medium"/>
                <a:ea typeface="EB Garamond Medium"/>
                <a:cs typeface="EB Garamond Medium"/>
                <a:sym typeface="EB Garamond Medium"/>
              </a:rPr>
              <a:t>Git</a:t>
            </a:r>
            <a:r>
              <a:rPr lang="en-US" sz="1200" dirty="0">
                <a:latin typeface="EB Garamond Medium"/>
                <a:ea typeface="EB Garamond Medium"/>
                <a:cs typeface="EB Garamond Medium"/>
                <a:sym typeface="EB Garamond Medium"/>
              </a:rPr>
              <a:t> Bash</a:t>
            </a:r>
          </a:p>
          <a:p>
            <a:pPr marL="457200" lvl="0" indent="-317500">
              <a:lnSpc>
                <a:spcPct val="107916"/>
              </a:lnSpc>
              <a:buClr>
                <a:schemeClr val="dk1"/>
              </a:buClr>
              <a:buSzPts val="1400"/>
              <a:buFont typeface="EB Garamond Medium"/>
              <a:buChar char="▪"/>
            </a:pPr>
            <a:endParaRPr lang="en-US" sz="1200" b="1" dirty="0">
              <a:latin typeface="Public Sans"/>
              <a:ea typeface="Public Sans"/>
              <a:cs typeface="Public Sans"/>
              <a:sym typeface="Public Sans"/>
            </a:endParaRPr>
          </a:p>
          <a:p>
            <a:pPr>
              <a:buNone/>
            </a:pPr>
            <a:r>
              <a:rPr lang="en-US" sz="1200" b="1" dirty="0"/>
              <a:t>Evolution </a:t>
            </a:r>
            <a:r>
              <a:rPr lang="en-US" sz="1200" b="1" dirty="0" err="1"/>
              <a:t>metrices</a:t>
            </a:r>
            <a:r>
              <a:rPr lang="en-US" sz="1200" b="1" dirty="0"/>
              <a:t>:</a:t>
            </a:r>
          </a:p>
          <a:p>
            <a:pPr lvl="0">
              <a:buNone/>
            </a:pPr>
            <a:r>
              <a:rPr lang="en-US" sz="1200" dirty="0">
                <a:latin typeface="EB Garamond Medium"/>
                <a:ea typeface="EB Garamond Medium"/>
                <a:cs typeface="EB Garamond Medium"/>
                <a:sym typeface="EB Garamond Medium"/>
              </a:rPr>
              <a:t>100% Completion of the above tasks.</a:t>
            </a:r>
          </a:p>
          <a:p>
            <a:pPr lvl="0">
              <a:buNone/>
            </a:pPr>
            <a:endParaRPr lang="en-US" sz="1200" dirty="0">
              <a:latin typeface="EB Garamond Medium"/>
              <a:ea typeface="EB Garamond Medium"/>
              <a:cs typeface="EB Garamond Medium"/>
              <a:sym typeface="EB Garamond Medium"/>
            </a:endParaRPr>
          </a:p>
          <a:p>
            <a:pPr lvl="0">
              <a:buNone/>
            </a:pPr>
            <a:r>
              <a:rPr lang="en-US" sz="1200" b="1" dirty="0">
                <a:latin typeface="EB Garamond Medium"/>
                <a:ea typeface="EB Garamond Medium"/>
                <a:cs typeface="EB Garamond Medium"/>
                <a:sym typeface="EB Garamond Medium"/>
              </a:rPr>
              <a:t>Learning outcomes:</a:t>
            </a:r>
          </a:p>
          <a:p>
            <a:pPr marL="457200" lvl="0" indent="-317500">
              <a:lnSpc>
                <a:spcPct val="107916"/>
              </a:lnSpc>
              <a:buClr>
                <a:schemeClr val="dk1"/>
              </a:buClr>
              <a:buSzPts val="1400"/>
              <a:buFont typeface="EB Garamond Medium"/>
              <a:buChar char="▪"/>
            </a:pPr>
            <a:r>
              <a:rPr lang="en-US" sz="1200" dirty="0">
                <a:latin typeface="EB Garamond Medium"/>
                <a:ea typeface="EB Garamond Medium"/>
                <a:cs typeface="EB Garamond Medium"/>
                <a:sym typeface="EB Garamond Medium"/>
              </a:rPr>
              <a:t>Get to know about different lifecycle models.</a:t>
            </a:r>
          </a:p>
          <a:p>
            <a:pPr marL="457200" lvl="0" indent="-317500">
              <a:lnSpc>
                <a:spcPct val="107916"/>
              </a:lnSpc>
              <a:buClr>
                <a:schemeClr val="dk1"/>
              </a:buClr>
              <a:buSzPts val="1400"/>
              <a:buFont typeface="EB Garamond Medium"/>
              <a:buChar char="▪"/>
            </a:pPr>
            <a:r>
              <a:rPr lang="en-US" sz="1200" dirty="0">
                <a:latin typeface="EB Garamond Medium"/>
                <a:ea typeface="EB Garamond Medium"/>
                <a:cs typeface="EB Garamond Medium"/>
                <a:sym typeface="EB Garamond Medium"/>
              </a:rPr>
              <a:t>Understanding importance and how to create an SRS</a:t>
            </a:r>
          </a:p>
          <a:p>
            <a:pPr marL="457200" lvl="0" indent="-317500">
              <a:lnSpc>
                <a:spcPct val="107916"/>
              </a:lnSpc>
              <a:buClr>
                <a:schemeClr val="dk1"/>
              </a:buClr>
              <a:buSzPts val="1400"/>
              <a:buFont typeface="EB Garamond Medium"/>
              <a:buChar char="▪"/>
            </a:pPr>
            <a:r>
              <a:rPr lang="en-US" sz="1200" dirty="0">
                <a:latin typeface="EB Garamond Medium"/>
                <a:ea typeface="EB Garamond Medium"/>
                <a:cs typeface="EB Garamond Medium"/>
                <a:sym typeface="EB Garamond Medium"/>
              </a:rPr>
              <a:t>Knowing various commands of </a:t>
            </a:r>
            <a:r>
              <a:rPr lang="en-US" sz="1200" dirty="0" err="1">
                <a:latin typeface="EB Garamond Medium"/>
                <a:ea typeface="EB Garamond Medium"/>
                <a:cs typeface="EB Garamond Medium"/>
                <a:sym typeface="EB Garamond Medium"/>
              </a:rPr>
              <a:t>Github</a:t>
            </a:r>
            <a:endParaRPr lang="en-US" sz="1200" dirty="0">
              <a:latin typeface="EB Garamond Medium"/>
              <a:ea typeface="EB Garamond Medium"/>
              <a:cs typeface="EB Garamond Medium"/>
              <a:sym typeface="EB Garamond Medium"/>
            </a:endParaRPr>
          </a:p>
          <a:p>
            <a:pPr marL="457200" lvl="0" indent="-317500">
              <a:lnSpc>
                <a:spcPct val="107916"/>
              </a:lnSpc>
              <a:buClr>
                <a:schemeClr val="dk1"/>
              </a:buClr>
              <a:buSzPts val="1400"/>
              <a:buFont typeface="EB Garamond Medium"/>
              <a:buChar char="▪"/>
            </a:pPr>
            <a:r>
              <a:rPr lang="en-US" sz="1200" dirty="0">
                <a:latin typeface="EB Garamond Medium"/>
                <a:ea typeface="EB Garamond Medium"/>
                <a:cs typeface="EB Garamond Medium"/>
                <a:sym typeface="EB Garamond Medium"/>
              </a:rPr>
              <a:t>Understanding agile and scrum management techniques for efficient product development</a:t>
            </a:r>
          </a:p>
          <a:p>
            <a:pPr lvl="0">
              <a:buNone/>
            </a:pPr>
            <a:endParaRPr lang="en-US" sz="1200" dirty="0">
              <a:latin typeface="EB Garamond Medium"/>
              <a:ea typeface="EB Garamond Medium"/>
              <a:cs typeface="EB Garamond Medium"/>
              <a:sym typeface="EB Garamond Medium"/>
            </a:endParaRPr>
          </a:p>
          <a:p>
            <a:pPr>
              <a:buNone/>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a:xfrm>
            <a:off x="4079630" y="1996884"/>
            <a:ext cx="2722324" cy="449263"/>
          </a:xfrm>
        </p:spPr>
        <p:txBody>
          <a:bodyPr>
            <a:normAutofit fontScale="92500" lnSpcReduction="10000"/>
          </a:bodyPr>
          <a:lstStyle/>
          <a:p>
            <a:r>
              <a:rPr lang="en-US"/>
              <a:t>https://github.com/pravinrajss/Blog-post-</a:t>
            </a:r>
            <a:endParaRPr lang="en-US" dirty="0"/>
          </a:p>
        </p:txBody>
      </p:sp>
      <p:sp>
        <p:nvSpPr>
          <p:cNvPr id="5" name="Text Placeholder 4">
            <a:extLst>
              <a:ext uri="{FF2B5EF4-FFF2-40B4-BE49-F238E27FC236}">
                <a16:creationId xmlns:a16="http://schemas.microsoft.com/office/drawing/2014/main" id="{F9703018-B297-C6FD-BC37-330DB0D0FF28}"/>
              </a:ext>
            </a:extLst>
          </p:cNvPr>
          <p:cNvSpPr>
            <a:spLocks noGrp="1"/>
          </p:cNvSpPr>
          <p:nvPr>
            <p:ph type="body" idx="1"/>
          </p:nvPr>
        </p:nvSpPr>
        <p:spPr/>
        <p:txBody>
          <a:bodyPr/>
          <a:lstStyle/>
          <a:p>
            <a:r>
              <a:rPr lang="en-US" dirty="0"/>
              <a:t>GITHUB LINK</a:t>
            </a:r>
          </a:p>
        </p:txBody>
      </p:sp>
    </p:spTree>
    <p:extLst>
      <p:ext uri="{BB962C8B-B14F-4D97-AF65-F5344CB8AC3E}">
        <p14:creationId xmlns:p14="http://schemas.microsoft.com/office/powerpoint/2010/main" val="2960256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BLOG POST  APPLICATION</a:t>
            </a:r>
          </a:p>
        </p:txBody>
      </p:sp>
      <p:sp>
        <p:nvSpPr>
          <p:cNvPr id="3" name="Text Placeholder 2"/>
          <p:cNvSpPr>
            <a:spLocks noGrp="1"/>
          </p:cNvSpPr>
          <p:nvPr>
            <p:ph type="body" sz="quarter" idx="13"/>
          </p:nvPr>
        </p:nvSpPr>
        <p:spPr>
          <a:xfrm>
            <a:off x="0" y="1295658"/>
            <a:ext cx="4668253" cy="3255716"/>
          </a:xfrm>
        </p:spPr>
        <p:txBody>
          <a:bodyPr/>
          <a:lstStyle/>
          <a:p>
            <a:pPr>
              <a:buNone/>
            </a:pPr>
            <a:r>
              <a:rPr lang="en-US" dirty="0"/>
              <a:t> </a:t>
            </a:r>
          </a:p>
        </p:txBody>
      </p:sp>
      <p:graphicFrame>
        <p:nvGraphicFramePr>
          <p:cNvPr id="5" name="Table 4"/>
          <p:cNvGraphicFramePr>
            <a:graphicFrameLocks noGrp="1"/>
          </p:cNvGraphicFramePr>
          <p:nvPr>
            <p:extLst>
              <p:ext uri="{D42A27DB-BD31-4B8C-83A1-F6EECF244321}">
                <p14:modId xmlns:p14="http://schemas.microsoft.com/office/powerpoint/2010/main" val="1756800403"/>
              </p:ext>
            </p:extLst>
          </p:nvPr>
        </p:nvGraphicFramePr>
        <p:xfrm>
          <a:off x="96254" y="1715407"/>
          <a:ext cx="4585749" cy="2698465"/>
        </p:xfrm>
        <a:graphic>
          <a:graphicData uri="http://schemas.openxmlformats.org/drawingml/2006/table">
            <a:tbl>
              <a:tblPr firstRow="1" bandRow="1">
                <a:tableStyleId>{5940675A-B579-460E-94D1-54222C63F5DA}</a:tableStyleId>
              </a:tblPr>
              <a:tblGrid>
                <a:gridCol w="1528583">
                  <a:extLst>
                    <a:ext uri="{9D8B030D-6E8A-4147-A177-3AD203B41FA5}">
                      <a16:colId xmlns:a16="http://schemas.microsoft.com/office/drawing/2014/main" val="20000"/>
                    </a:ext>
                  </a:extLst>
                </a:gridCol>
                <a:gridCol w="1528583">
                  <a:extLst>
                    <a:ext uri="{9D8B030D-6E8A-4147-A177-3AD203B41FA5}">
                      <a16:colId xmlns:a16="http://schemas.microsoft.com/office/drawing/2014/main" val="20001"/>
                    </a:ext>
                  </a:extLst>
                </a:gridCol>
                <a:gridCol w="1528583">
                  <a:extLst>
                    <a:ext uri="{9D8B030D-6E8A-4147-A177-3AD203B41FA5}">
                      <a16:colId xmlns:a16="http://schemas.microsoft.com/office/drawing/2014/main" val="20002"/>
                    </a:ext>
                  </a:extLst>
                </a:gridCol>
              </a:tblGrid>
              <a:tr h="539693">
                <a:tc>
                  <a:txBody>
                    <a:bodyPr/>
                    <a:lstStyle/>
                    <a:p>
                      <a:r>
                        <a:rPr lang="en-US" dirty="0">
                          <a:solidFill>
                            <a:schemeClr val="bg1"/>
                          </a:solidFill>
                        </a:rPr>
                        <a:t>LMS</a:t>
                      </a:r>
                      <a:r>
                        <a:rPr lang="en-US" baseline="0" dirty="0">
                          <a:solidFill>
                            <a:schemeClr val="bg1"/>
                          </a:solidFill>
                        </a:rPr>
                        <a:t> username</a:t>
                      </a:r>
                      <a:endParaRPr lang="en-US" dirty="0">
                        <a:solidFill>
                          <a:schemeClr val="bg1"/>
                        </a:solidFill>
                      </a:endParaRPr>
                    </a:p>
                  </a:txBody>
                  <a:tcPr/>
                </a:tc>
                <a:tc>
                  <a:txBody>
                    <a:bodyPr/>
                    <a:lstStyle/>
                    <a:p>
                      <a:r>
                        <a:rPr lang="en-US" dirty="0">
                          <a:solidFill>
                            <a:schemeClr val="bg1"/>
                          </a:solidFill>
                        </a:rPr>
                        <a:t>NAME</a:t>
                      </a:r>
                    </a:p>
                  </a:txBody>
                  <a:tcPr/>
                </a:tc>
                <a:tc>
                  <a:txBody>
                    <a:bodyPr/>
                    <a:lstStyle/>
                    <a:p>
                      <a:r>
                        <a:rPr lang="en-US" dirty="0">
                          <a:solidFill>
                            <a:schemeClr val="bg1"/>
                          </a:solidFill>
                        </a:rPr>
                        <a:t>BATCH</a:t>
                      </a:r>
                    </a:p>
                  </a:txBody>
                  <a:tcPr/>
                </a:tc>
                <a:extLst>
                  <a:ext uri="{0D108BD9-81ED-4DB2-BD59-A6C34878D82A}">
                    <a16:rowId xmlns:a16="http://schemas.microsoft.com/office/drawing/2014/main" val="10000"/>
                  </a:ext>
                </a:extLst>
              </a:tr>
              <a:tr h="539693">
                <a:tc>
                  <a:txBody>
                    <a:bodyPr/>
                    <a:lstStyle/>
                    <a:p>
                      <a:r>
                        <a:rPr lang="en-US" dirty="0">
                          <a:solidFill>
                            <a:schemeClr val="bg1"/>
                          </a:solidFill>
                        </a:rPr>
                        <a:t>2113a55309</a:t>
                      </a:r>
                    </a:p>
                  </a:txBody>
                  <a:tcPr/>
                </a:tc>
                <a:tc>
                  <a:txBody>
                    <a:bodyPr/>
                    <a:lstStyle/>
                    <a:p>
                      <a:r>
                        <a:rPr lang="en-US" dirty="0">
                          <a:solidFill>
                            <a:schemeClr val="bg1"/>
                          </a:solidFill>
                        </a:rPr>
                        <a:t>Frederick </a:t>
                      </a:r>
                      <a:r>
                        <a:rPr lang="en-US" dirty="0" err="1">
                          <a:solidFill>
                            <a:schemeClr val="bg1"/>
                          </a:solidFill>
                        </a:rPr>
                        <a:t>tharun</a:t>
                      </a:r>
                      <a:r>
                        <a:rPr lang="en-US" dirty="0">
                          <a:solidFill>
                            <a:schemeClr val="bg1"/>
                          </a:solidFill>
                        </a:rPr>
                        <a:t> T</a:t>
                      </a:r>
                    </a:p>
                  </a:txBody>
                  <a:tcPr/>
                </a:tc>
                <a:tc>
                  <a:txBody>
                    <a:bodyPr/>
                    <a:lstStyle/>
                    <a:p>
                      <a:r>
                        <a:rPr lang="en-US" dirty="0">
                          <a:solidFill>
                            <a:schemeClr val="bg1"/>
                          </a:solidFill>
                        </a:rPr>
                        <a:t>A55</a:t>
                      </a:r>
                    </a:p>
                  </a:txBody>
                  <a:tcPr/>
                </a:tc>
                <a:extLst>
                  <a:ext uri="{0D108BD9-81ED-4DB2-BD59-A6C34878D82A}">
                    <a16:rowId xmlns:a16="http://schemas.microsoft.com/office/drawing/2014/main" val="10001"/>
                  </a:ext>
                </a:extLst>
              </a:tr>
              <a:tr h="539693">
                <a:tc>
                  <a:txBody>
                    <a:bodyPr/>
                    <a:lstStyle/>
                    <a:p>
                      <a:r>
                        <a:rPr lang="en-US" dirty="0">
                          <a:solidFill>
                            <a:schemeClr val="bg1"/>
                          </a:solidFill>
                        </a:rPr>
                        <a:t>2113a55312</a:t>
                      </a:r>
                    </a:p>
                  </a:txBody>
                  <a:tcPr/>
                </a:tc>
                <a:tc>
                  <a:txBody>
                    <a:bodyPr/>
                    <a:lstStyle/>
                    <a:p>
                      <a:r>
                        <a:rPr lang="en-US" dirty="0">
                          <a:solidFill>
                            <a:schemeClr val="bg1"/>
                          </a:solidFill>
                        </a:rPr>
                        <a:t>Gemini A</a:t>
                      </a:r>
                    </a:p>
                  </a:txBody>
                  <a:tcPr/>
                </a:tc>
                <a:tc>
                  <a:txBody>
                    <a:bodyPr/>
                    <a:lstStyle/>
                    <a:p>
                      <a:r>
                        <a:rPr lang="en-US" dirty="0">
                          <a:solidFill>
                            <a:schemeClr val="bg1"/>
                          </a:solidFill>
                        </a:rPr>
                        <a:t>A55</a:t>
                      </a:r>
                    </a:p>
                  </a:txBody>
                  <a:tcPr/>
                </a:tc>
                <a:extLst>
                  <a:ext uri="{0D108BD9-81ED-4DB2-BD59-A6C34878D82A}">
                    <a16:rowId xmlns:a16="http://schemas.microsoft.com/office/drawing/2014/main" val="10002"/>
                  </a:ext>
                </a:extLst>
              </a:tr>
              <a:tr h="539693">
                <a:tc>
                  <a:txBody>
                    <a:bodyPr/>
                    <a:lstStyle/>
                    <a:p>
                      <a:r>
                        <a:rPr lang="en-US" dirty="0">
                          <a:solidFill>
                            <a:schemeClr val="bg1"/>
                          </a:solidFill>
                        </a:rPr>
                        <a:t>2113a55332</a:t>
                      </a:r>
                    </a:p>
                  </a:txBody>
                  <a:tcPr/>
                </a:tc>
                <a:tc>
                  <a:txBody>
                    <a:bodyPr/>
                    <a:lstStyle/>
                    <a:p>
                      <a:r>
                        <a:rPr lang="en-US" dirty="0" err="1">
                          <a:solidFill>
                            <a:schemeClr val="bg1"/>
                          </a:solidFill>
                        </a:rPr>
                        <a:t>Pravin</a:t>
                      </a:r>
                      <a:r>
                        <a:rPr lang="en-US" dirty="0">
                          <a:solidFill>
                            <a:schemeClr val="bg1"/>
                          </a:solidFill>
                        </a:rPr>
                        <a:t> raj S</a:t>
                      </a:r>
                    </a:p>
                  </a:txBody>
                  <a:tcPr/>
                </a:tc>
                <a:tc>
                  <a:txBody>
                    <a:bodyPr/>
                    <a:lstStyle/>
                    <a:p>
                      <a:r>
                        <a:rPr lang="en-US" dirty="0">
                          <a:solidFill>
                            <a:schemeClr val="bg1"/>
                          </a:solidFill>
                        </a:rPr>
                        <a:t>A55</a:t>
                      </a:r>
                    </a:p>
                  </a:txBody>
                  <a:tcPr/>
                </a:tc>
                <a:extLst>
                  <a:ext uri="{0D108BD9-81ED-4DB2-BD59-A6C34878D82A}">
                    <a16:rowId xmlns:a16="http://schemas.microsoft.com/office/drawing/2014/main" val="10003"/>
                  </a:ext>
                </a:extLst>
              </a:tr>
              <a:tr h="539693">
                <a:tc>
                  <a:txBody>
                    <a:bodyPr/>
                    <a:lstStyle/>
                    <a:p>
                      <a:r>
                        <a:rPr lang="en-US" dirty="0">
                          <a:solidFill>
                            <a:schemeClr val="bg1"/>
                          </a:solidFill>
                        </a:rPr>
                        <a:t>2113a55343</a:t>
                      </a:r>
                    </a:p>
                  </a:txBody>
                  <a:tcPr/>
                </a:tc>
                <a:tc>
                  <a:txBody>
                    <a:bodyPr/>
                    <a:lstStyle/>
                    <a:p>
                      <a:r>
                        <a:rPr lang="en-US" dirty="0">
                          <a:solidFill>
                            <a:schemeClr val="bg1"/>
                          </a:solidFill>
                        </a:rPr>
                        <a:t>Vishal B</a:t>
                      </a:r>
                    </a:p>
                  </a:txBody>
                  <a:tcPr/>
                </a:tc>
                <a:tc>
                  <a:txBody>
                    <a:bodyPr/>
                    <a:lstStyle/>
                    <a:p>
                      <a:r>
                        <a:rPr lang="en-US" dirty="0">
                          <a:solidFill>
                            <a:schemeClr val="bg1"/>
                          </a:solidFill>
                        </a:rPr>
                        <a:t>A55</a:t>
                      </a:r>
                    </a:p>
                  </a:txBody>
                  <a:tcPr/>
                </a:tc>
                <a:extLst>
                  <a:ext uri="{0D108BD9-81ED-4DB2-BD59-A6C34878D82A}">
                    <a16:rowId xmlns:a16="http://schemas.microsoft.com/office/drawing/2014/main" val="278479115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1.INTRODUCTION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875813"/>
            <a:ext cx="4548587" cy="3036421"/>
          </a:xfrm>
        </p:spPr>
        <p:txBody>
          <a:bodyPr/>
          <a:lstStyle/>
          <a:p>
            <a:pPr>
              <a:buSzPct val="100000"/>
            </a:pPr>
            <a:endParaRPr lang="en-US" sz="1600" dirty="0"/>
          </a:p>
          <a:p>
            <a:pPr>
              <a:buSzPct val="100000"/>
            </a:pPr>
            <a:r>
              <a:rPr lang="en-US" sz="1600" dirty="0"/>
              <a:t>In this blog post software requirement specification (SRS), we will outline the requirements for a blog website. The website will allow users to create blog posts, read blog posts, and comment on blog posts.</a:t>
            </a:r>
          </a:p>
          <a:p>
            <a:pPr>
              <a:buSzPct val="100000"/>
            </a:pPr>
            <a:endParaRPr lang="en-US" sz="1600" dirty="0"/>
          </a:p>
          <a:p>
            <a:pPr>
              <a:buSzPct val="100000"/>
            </a:pPr>
            <a:r>
              <a:rPr lang="en-US" sz="1600" dirty="0"/>
              <a:t>The users can create new blog post with personalized additions.</a:t>
            </a:r>
          </a:p>
          <a:p>
            <a:pPr>
              <a:buSzPct val="100000"/>
            </a:pPr>
            <a:endParaRPr lang="en-US" sz="1600" dirty="0"/>
          </a:p>
          <a:p>
            <a:pPr>
              <a:buSzPct val="100000"/>
            </a:pPr>
            <a:r>
              <a:rPr lang="en-US" sz="1600" dirty="0"/>
              <a:t>The blog post is intended for a general audience interested in create, edit, delete contents and comment on the new blog post.</a:t>
            </a:r>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338" y="708144"/>
            <a:ext cx="3421450" cy="433137"/>
          </a:xfrm>
        </p:spPr>
        <p:txBody>
          <a:bodyPr>
            <a:normAutofit fontScale="90000"/>
          </a:bodyPr>
          <a:lstStyle/>
          <a:p>
            <a:r>
              <a:rPr lang="en-US" dirty="0"/>
              <a:t>2.FUNCTIONAL REQUIREMENTS</a:t>
            </a:r>
          </a:p>
        </p:txBody>
      </p:sp>
      <p:sp>
        <p:nvSpPr>
          <p:cNvPr id="3" name="Text Placeholder 2"/>
          <p:cNvSpPr>
            <a:spLocks noGrp="1"/>
          </p:cNvSpPr>
          <p:nvPr>
            <p:ph type="body" sz="quarter" idx="13"/>
          </p:nvPr>
        </p:nvSpPr>
        <p:spPr>
          <a:xfrm>
            <a:off x="158461" y="1155032"/>
            <a:ext cx="4343206" cy="3465094"/>
          </a:xfrm>
        </p:spPr>
        <p:txBody>
          <a:bodyPr/>
          <a:lstStyle/>
          <a:p>
            <a:pPr>
              <a:buNone/>
            </a:pPr>
            <a:r>
              <a:rPr lang="en-US" sz="1300" dirty="0"/>
              <a:t>The functional requirements for the blog post application are as follows:</a:t>
            </a:r>
          </a:p>
          <a:p>
            <a:pPr>
              <a:buNone/>
            </a:pPr>
            <a:endParaRPr lang="en-US" sz="1300" dirty="0"/>
          </a:p>
          <a:p>
            <a:pPr>
              <a:buNone/>
            </a:pPr>
            <a:r>
              <a:rPr lang="en-US" sz="1300" dirty="0"/>
              <a:t> </a:t>
            </a:r>
            <a:r>
              <a:rPr lang="en-US" sz="1300" b="1" dirty="0"/>
              <a:t>2.1 User profile :</a:t>
            </a:r>
          </a:p>
          <a:p>
            <a:pPr>
              <a:buNone/>
            </a:pPr>
            <a:r>
              <a:rPr lang="en-US" sz="1300" dirty="0"/>
              <a:t>        Registered users should be able to view and edit their profile information, including their name, email address, and password.</a:t>
            </a:r>
          </a:p>
          <a:p>
            <a:pPr>
              <a:buNone/>
            </a:pPr>
            <a:endParaRPr lang="en-US" sz="1300" b="1" dirty="0"/>
          </a:p>
          <a:p>
            <a:pPr>
              <a:buNone/>
            </a:pPr>
            <a:r>
              <a:rPr lang="en-US" sz="1300" b="1" dirty="0"/>
              <a:t> 2.2 User Registration:</a:t>
            </a:r>
          </a:p>
          <a:p>
            <a:pPr>
              <a:buNone/>
            </a:pPr>
            <a:r>
              <a:rPr lang="en-US" sz="1300" dirty="0"/>
              <a:t>       The website should allow users to register for an account, including their name, email address, and password.</a:t>
            </a:r>
          </a:p>
          <a:p>
            <a:pPr>
              <a:buNone/>
            </a:pPr>
            <a:r>
              <a:rPr lang="en-US" sz="1300" dirty="0"/>
              <a:t>2.3</a:t>
            </a:r>
            <a:r>
              <a:rPr lang="en-US" sz="1300" b="1" dirty="0"/>
              <a:t> Blog Post Editing :</a:t>
            </a:r>
          </a:p>
          <a:p>
            <a:pPr>
              <a:buNone/>
            </a:pPr>
            <a:r>
              <a:rPr lang="en-US" sz="1300" dirty="0"/>
              <a:t>       User will be able to edit an existing blog post by clicking on an “edit” button and can able to make changes to the title ,body and tags.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587" y="233294"/>
            <a:ext cx="3421450" cy="344091"/>
          </a:xfrm>
        </p:spPr>
        <p:txBody>
          <a:bodyPr>
            <a:normAutofit fontScale="90000"/>
          </a:bodyPr>
          <a:lstStyle/>
          <a:p>
            <a:r>
              <a:rPr lang="en-US" dirty="0"/>
              <a:t>   </a:t>
            </a:r>
          </a:p>
        </p:txBody>
      </p:sp>
      <p:sp>
        <p:nvSpPr>
          <p:cNvPr id="3" name="Text Placeholder 2"/>
          <p:cNvSpPr>
            <a:spLocks noGrp="1"/>
          </p:cNvSpPr>
          <p:nvPr>
            <p:ph type="body" sz="quarter" idx="13"/>
          </p:nvPr>
        </p:nvSpPr>
        <p:spPr>
          <a:xfrm>
            <a:off x="158461" y="1065654"/>
            <a:ext cx="4343206" cy="3767604"/>
          </a:xfrm>
        </p:spPr>
        <p:txBody>
          <a:bodyPr/>
          <a:lstStyle/>
          <a:p>
            <a:pPr>
              <a:buNone/>
            </a:pPr>
            <a:r>
              <a:rPr lang="en-US" b="1" dirty="0"/>
              <a:t>2.4 Blog Post Deletion :</a:t>
            </a:r>
          </a:p>
          <a:p>
            <a:pPr>
              <a:buNone/>
            </a:pPr>
            <a:r>
              <a:rPr lang="en-US" dirty="0"/>
              <a:t>       User will be able to delete an existing blog post by clicking on a “delete” button. A dialog should appear to confirm the deletion before the post is permanently deleted.</a:t>
            </a:r>
          </a:p>
          <a:p>
            <a:pPr>
              <a:buNone/>
            </a:pPr>
            <a:endParaRPr lang="en-US" dirty="0"/>
          </a:p>
          <a:p>
            <a:pPr>
              <a:buNone/>
            </a:pPr>
            <a:r>
              <a:rPr lang="en-US" b="1" dirty="0"/>
              <a:t>2.5 Commenting  System :</a:t>
            </a:r>
          </a:p>
          <a:p>
            <a:pPr>
              <a:buNone/>
            </a:pPr>
            <a:r>
              <a:rPr lang="en-US" dirty="0"/>
              <a:t>        User will be able to leave comments on the blog post. The comments will be displayed below the post and will be moderated by the site administrator. User should be required to provide a name and email address before leaving a comment.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11" y="810810"/>
            <a:ext cx="4296660" cy="344091"/>
          </a:xfrm>
        </p:spPr>
        <p:txBody>
          <a:bodyPr>
            <a:normAutofit fontScale="90000"/>
          </a:bodyPr>
          <a:lstStyle/>
          <a:p>
            <a:r>
              <a:rPr lang="en-US" dirty="0"/>
              <a:t>3.NON FUNCTIONAL REQUIREMENTS</a:t>
            </a:r>
          </a:p>
        </p:txBody>
      </p:sp>
      <p:sp>
        <p:nvSpPr>
          <p:cNvPr id="3" name="Text Placeholder 2"/>
          <p:cNvSpPr>
            <a:spLocks noGrp="1"/>
          </p:cNvSpPr>
          <p:nvPr>
            <p:ph type="body" sz="quarter" idx="13"/>
          </p:nvPr>
        </p:nvSpPr>
        <p:spPr>
          <a:xfrm>
            <a:off x="121438" y="1261282"/>
            <a:ext cx="4343206" cy="3317593"/>
          </a:xfrm>
        </p:spPr>
        <p:txBody>
          <a:bodyPr/>
          <a:lstStyle/>
          <a:p>
            <a:pPr>
              <a:buNone/>
            </a:pPr>
            <a:r>
              <a:rPr lang="en-US" dirty="0"/>
              <a:t>The non-functional requirements for blog post application are as follows:</a:t>
            </a:r>
          </a:p>
          <a:p>
            <a:pPr>
              <a:buNone/>
            </a:pPr>
            <a:endParaRPr lang="en-US" dirty="0"/>
          </a:p>
          <a:p>
            <a:pPr>
              <a:buNone/>
            </a:pPr>
            <a:r>
              <a:rPr lang="en-US" b="1" dirty="0"/>
              <a:t>3.1 Performance:</a:t>
            </a:r>
          </a:p>
          <a:p>
            <a:pPr>
              <a:buNone/>
            </a:pPr>
            <a:r>
              <a:rPr lang="en-US" dirty="0"/>
              <a:t>       The Blog Post should be able to handle a high volume of traffic and should load quickly.</a:t>
            </a:r>
          </a:p>
          <a:p>
            <a:pPr>
              <a:buNone/>
            </a:pPr>
            <a:endParaRPr lang="en-US" dirty="0"/>
          </a:p>
          <a:p>
            <a:pPr>
              <a:buNone/>
            </a:pPr>
            <a:r>
              <a:rPr lang="en-US" b="1" dirty="0"/>
              <a:t>3.2 Security :</a:t>
            </a:r>
          </a:p>
          <a:p>
            <a:pPr>
              <a:buNone/>
            </a:pPr>
            <a:r>
              <a:rPr lang="en-US" dirty="0"/>
              <a:t>       The Blog Post should ensure that user data is secure and not accessible to unauthorized users. Passwords should be encrypted.</a:t>
            </a:r>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p>
        </p:txBody>
      </p:sp>
      <p:sp>
        <p:nvSpPr>
          <p:cNvPr id="3" name="Text Placeholder 2"/>
          <p:cNvSpPr>
            <a:spLocks noGrp="1"/>
          </p:cNvSpPr>
          <p:nvPr>
            <p:ph type="body" sz="quarter" idx="13"/>
          </p:nvPr>
        </p:nvSpPr>
        <p:spPr/>
        <p:txBody>
          <a:bodyPr/>
          <a:lstStyle/>
          <a:p>
            <a:pPr>
              <a:buNone/>
            </a:pPr>
            <a:r>
              <a:rPr lang="en-US" b="1" dirty="0"/>
              <a:t>3.3 Accessibility :</a:t>
            </a:r>
          </a:p>
          <a:p>
            <a:pPr>
              <a:buNone/>
            </a:pPr>
            <a:r>
              <a:rPr lang="en-US" dirty="0"/>
              <a:t>       </a:t>
            </a:r>
          </a:p>
          <a:p>
            <a:pPr>
              <a:buNone/>
            </a:pPr>
            <a:r>
              <a:rPr lang="en-US" dirty="0"/>
              <a:t>        The Blog post should be accessible to users with disabilities, including those who use assistive technology.</a:t>
            </a:r>
          </a:p>
          <a:p>
            <a:pPr>
              <a:buNone/>
            </a:pPr>
            <a:endParaRPr lang="en-US" dirty="0"/>
          </a:p>
          <a:p>
            <a:pPr>
              <a:buNone/>
            </a:pPr>
            <a:r>
              <a:rPr lang="en-US" dirty="0"/>
              <a:t>3.4</a:t>
            </a:r>
            <a:r>
              <a:rPr lang="en-US" b="1" dirty="0"/>
              <a:t> Compatibility :</a:t>
            </a:r>
          </a:p>
          <a:p>
            <a:pPr>
              <a:buNone/>
            </a:pPr>
            <a:r>
              <a:rPr lang="en-US" dirty="0"/>
              <a:t>       The Blog Post should be compatible with major web browsers and devices.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142A-31B6-5FD9-5EF1-64BFCBEE2A7D}"/>
              </a:ext>
            </a:extLst>
          </p:cNvPr>
          <p:cNvSpPr>
            <a:spLocks noGrp="1"/>
          </p:cNvSpPr>
          <p:nvPr>
            <p:ph type="title"/>
          </p:nvPr>
        </p:nvSpPr>
        <p:spPr/>
        <p:txBody>
          <a:bodyPr>
            <a:normAutofit fontScale="90000"/>
          </a:bodyPr>
          <a:lstStyle/>
          <a:p>
            <a:r>
              <a:rPr lang="en-US" dirty="0"/>
              <a:t>4.CONSTRAINTS</a:t>
            </a:r>
            <a:endParaRPr lang="en-IN" dirty="0"/>
          </a:p>
        </p:txBody>
      </p:sp>
      <p:sp>
        <p:nvSpPr>
          <p:cNvPr id="3" name="Text Placeholder 2">
            <a:extLst>
              <a:ext uri="{FF2B5EF4-FFF2-40B4-BE49-F238E27FC236}">
                <a16:creationId xmlns:a16="http://schemas.microsoft.com/office/drawing/2014/main" id="{643F1516-3A61-E42B-C5EB-44C3E784E29D}"/>
              </a:ext>
            </a:extLst>
          </p:cNvPr>
          <p:cNvSpPr>
            <a:spLocks noGrp="1"/>
          </p:cNvSpPr>
          <p:nvPr>
            <p:ph type="body" sz="quarter" idx="13"/>
          </p:nvPr>
        </p:nvSpPr>
        <p:spPr/>
        <p:txBody>
          <a:bodyPr/>
          <a:lstStyle/>
          <a:p>
            <a:r>
              <a:rPr lang="en-US" dirty="0"/>
              <a:t> The Blog Post should be secure, performant, and user-friendly. Developers should use open-source software and libraries and host the website on a Linux server.</a:t>
            </a:r>
          </a:p>
          <a:p>
            <a:endParaRPr lang="en-US" dirty="0"/>
          </a:p>
          <a:p>
            <a:endParaRPr lang="en-US" dirty="0"/>
          </a:p>
          <a:p>
            <a:r>
              <a:rPr lang="en-US" dirty="0"/>
              <a:t>The website should be developed using HTML, CSS, and JavaScript.</a:t>
            </a:r>
          </a:p>
          <a:p>
            <a:endParaRPr lang="en-US" dirty="0"/>
          </a:p>
          <a:p>
            <a:r>
              <a:rPr lang="en-US" dirty="0"/>
              <a:t>The website should be developed using open-source software and libraries.</a:t>
            </a:r>
          </a:p>
        </p:txBody>
      </p:sp>
    </p:spTree>
    <p:extLst>
      <p:ext uri="{BB962C8B-B14F-4D97-AF65-F5344CB8AC3E}">
        <p14:creationId xmlns:p14="http://schemas.microsoft.com/office/powerpoint/2010/main" val="295797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5.CONCLUSION</a:t>
            </a:r>
          </a:p>
        </p:txBody>
      </p:sp>
      <p:sp>
        <p:nvSpPr>
          <p:cNvPr id="3" name="Text Placeholder 2"/>
          <p:cNvSpPr>
            <a:spLocks noGrp="1"/>
          </p:cNvSpPr>
          <p:nvPr>
            <p:ph type="body" sz="quarter" idx="13"/>
          </p:nvPr>
        </p:nvSpPr>
        <p:spPr>
          <a:xfrm>
            <a:off x="144711" y="1296269"/>
            <a:ext cx="4343206" cy="3036421"/>
          </a:xfrm>
        </p:spPr>
        <p:txBody>
          <a:bodyPr/>
          <a:lstStyle/>
          <a:p>
            <a:r>
              <a:rPr lang="en-US" dirty="0"/>
              <a:t>This SRS outlines the requirements for a blog website that allows users to create, read, and comment on blog posts. </a:t>
            </a:r>
          </a:p>
          <a:p>
            <a:endParaRPr lang="en-US" dirty="0"/>
          </a:p>
          <a:p>
            <a:r>
              <a:rPr lang="en-US" dirty="0"/>
              <a:t>The website should be secure, performant, and user-friendly. </a:t>
            </a:r>
          </a:p>
          <a:p>
            <a:endParaRPr lang="en-US" dirty="0"/>
          </a:p>
          <a:p>
            <a:r>
              <a:rPr lang="en-US" dirty="0"/>
              <a:t>Developers should use open-source software and libraries and host the website on a Linux server.</a:t>
            </a: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18511</TotalTime>
  <Words>664</Words>
  <Application>Microsoft Office PowerPoint</Application>
  <PresentationFormat>On-screen Show (16:9)</PresentationFormat>
  <Paragraphs>87</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Simple Light</vt:lpstr>
      <vt:lpstr>PowerPoint Presentation</vt:lpstr>
      <vt:lpstr>BLOG POST  APPLICATION</vt:lpstr>
      <vt:lpstr>1.INTRODUCTION</vt:lpstr>
      <vt:lpstr>2.FUNCTIONAL REQUIREMENTS</vt:lpstr>
      <vt:lpstr>   </vt:lpstr>
      <vt:lpstr>3.NON FUNCTIONAL REQUIREMENTS</vt:lpstr>
      <vt:lpstr>  </vt:lpstr>
      <vt:lpstr>4.CONSTRAINTS</vt:lpstr>
      <vt:lpstr>5.CONCLUSION</vt:lpstr>
      <vt:lpstr>TASK-1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Gemini A</cp:lastModifiedBy>
  <cp:revision>2410</cp:revision>
  <dcterms:created xsi:type="dcterms:W3CDTF">2020-08-13T11:21:46Z</dcterms:created>
  <dcterms:modified xsi:type="dcterms:W3CDTF">2023-03-26T17:46:19Z</dcterms:modified>
</cp:coreProperties>
</file>